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9" r:id="rId4"/>
    <p:sldId id="260" r:id="rId5"/>
    <p:sldId id="261" r:id="rId6"/>
    <p:sldId id="257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050" name="Picture 2" descr="Kőbányai - Dreherzrt.hu">
            <a:extLst>
              <a:ext uri="{FF2B5EF4-FFF2-40B4-BE49-F238E27FC236}">
                <a16:creationId xmlns:a16="http://schemas.microsoft.com/office/drawing/2014/main" id="{8B9A6D5B-F2E8-8177-EE76-880D028AEB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638" y="-4098"/>
            <a:ext cx="1249362" cy="30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6237B6-87EE-50FD-E802-EE5112BE7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99419"/>
            <a:ext cx="8825658" cy="3329581"/>
          </a:xfrm>
        </p:spPr>
        <p:txBody>
          <a:bodyPr/>
          <a:lstStyle/>
          <a:p>
            <a:pPr algn="ctr"/>
            <a:r>
              <a:rPr lang="hu-HU" dirty="0"/>
              <a:t>BIKEREVOLUTION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5DD0288-D608-85B4-A515-C68029503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3429000"/>
            <a:ext cx="8825658" cy="861420"/>
          </a:xfrm>
        </p:spPr>
        <p:txBody>
          <a:bodyPr/>
          <a:lstStyle/>
          <a:p>
            <a:pPr algn="ctr"/>
            <a:r>
              <a:rPr lang="hu-HU" dirty="0"/>
              <a:t>Sfm_2023 Jutalom a nap végén</a:t>
            </a:r>
          </a:p>
        </p:txBody>
      </p:sp>
    </p:spTree>
    <p:extLst>
      <p:ext uri="{BB962C8B-B14F-4D97-AF65-F5344CB8AC3E}">
        <p14:creationId xmlns:p14="http://schemas.microsoft.com/office/powerpoint/2010/main" val="196547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A8CA46-9881-7C60-8A61-C516CD22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Célunk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EDF1DD-3524-0CA5-A9EC-8804E0745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28855"/>
            <a:ext cx="9404723" cy="4195481"/>
          </a:xfrm>
        </p:spPr>
        <p:txBody>
          <a:bodyPr/>
          <a:lstStyle/>
          <a:p>
            <a:r>
              <a:rPr lang="hu-HU" dirty="0"/>
              <a:t>Bicikli szervíz nyújtás és foglalása webes felületen, valamint </a:t>
            </a:r>
            <a:r>
              <a:rPr lang="hu-HU" dirty="0" err="1"/>
              <a:t>desktop</a:t>
            </a:r>
            <a:r>
              <a:rPr lang="hu-HU" dirty="0"/>
              <a:t> alkalmazással.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Használt technológiák:</a:t>
            </a:r>
          </a:p>
          <a:p>
            <a:pPr lvl="1"/>
            <a:r>
              <a:rPr lang="hu-HU" b="1" i="0" dirty="0" err="1">
                <a:solidFill>
                  <a:srgbClr val="E6EDF3"/>
                </a:solidFill>
                <a:effectLst/>
                <a:latin typeface="-apple-system"/>
              </a:rPr>
              <a:t>Client</a:t>
            </a:r>
            <a:r>
              <a:rPr lang="hu-HU" b="1" i="0" dirty="0">
                <a:solidFill>
                  <a:srgbClr val="E6EDF3"/>
                </a:solidFill>
                <a:effectLst/>
                <a:latin typeface="-apple-system"/>
              </a:rPr>
              <a:t>:</a:t>
            </a:r>
            <a:r>
              <a:rPr lang="hu-HU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hu-HU" b="0" i="0" dirty="0" err="1">
                <a:solidFill>
                  <a:srgbClr val="E6EDF3"/>
                </a:solidFill>
                <a:effectLst/>
                <a:latin typeface="-apple-system"/>
              </a:rPr>
              <a:t>JavaFX</a:t>
            </a:r>
            <a:r>
              <a:rPr lang="hu-HU" b="0" i="0" dirty="0">
                <a:solidFill>
                  <a:srgbClr val="E6EDF3"/>
                </a:solidFill>
                <a:effectLst/>
                <a:latin typeface="-apple-system"/>
              </a:rPr>
              <a:t>, </a:t>
            </a:r>
            <a:r>
              <a:rPr lang="hu-HU" b="0" i="0" dirty="0" err="1">
                <a:solidFill>
                  <a:srgbClr val="E6EDF3"/>
                </a:solidFill>
                <a:effectLst/>
                <a:latin typeface="-apple-system"/>
              </a:rPr>
              <a:t>SPring</a:t>
            </a:r>
            <a:r>
              <a:rPr lang="hu-HU" b="0" i="0" dirty="0">
                <a:solidFill>
                  <a:srgbClr val="E6EDF3"/>
                </a:solidFill>
                <a:effectLst/>
                <a:latin typeface="-apple-system"/>
              </a:rPr>
              <a:t> Boot, </a:t>
            </a:r>
            <a:r>
              <a:rPr lang="hu-HU" b="0" i="0" dirty="0" err="1">
                <a:solidFill>
                  <a:srgbClr val="E6EDF3"/>
                </a:solidFill>
                <a:effectLst/>
                <a:latin typeface="-apple-system"/>
              </a:rPr>
              <a:t>JavaFX</a:t>
            </a:r>
            <a:r>
              <a:rPr lang="hu-HU" b="0" i="0" dirty="0">
                <a:solidFill>
                  <a:srgbClr val="E6EDF3"/>
                </a:solidFill>
                <a:effectLst/>
                <a:latin typeface="-apple-system"/>
              </a:rPr>
              <a:t> CSS</a:t>
            </a:r>
          </a:p>
          <a:p>
            <a:pPr lvl="1"/>
            <a:r>
              <a:rPr lang="hu-HU" b="1" i="0" dirty="0">
                <a:solidFill>
                  <a:srgbClr val="E6EDF3"/>
                </a:solidFill>
                <a:effectLst/>
                <a:latin typeface="-apple-system"/>
              </a:rPr>
              <a:t>Server:</a:t>
            </a:r>
            <a:r>
              <a:rPr lang="hu-HU" b="0" i="0" dirty="0">
                <a:solidFill>
                  <a:srgbClr val="E6EDF3"/>
                </a:solidFill>
                <a:effectLst/>
                <a:latin typeface="-apple-system"/>
              </a:rPr>
              <a:t> HTML, CSS, PHP</a:t>
            </a:r>
          </a:p>
          <a:p>
            <a:pPr lvl="1"/>
            <a:r>
              <a:rPr lang="hu-HU" b="1" i="0" dirty="0" err="1">
                <a:solidFill>
                  <a:srgbClr val="E6EDF3"/>
                </a:solidFill>
                <a:effectLst/>
                <a:latin typeface="-apple-system"/>
              </a:rPr>
              <a:t>Database</a:t>
            </a:r>
            <a:r>
              <a:rPr lang="hu-HU" b="1" i="0" dirty="0">
                <a:solidFill>
                  <a:srgbClr val="E6EDF3"/>
                </a:solidFill>
                <a:effectLst/>
                <a:latin typeface="-apple-system"/>
              </a:rPr>
              <a:t>:</a:t>
            </a:r>
            <a:r>
              <a:rPr lang="hu-HU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hu-HU" b="0" i="0" dirty="0" err="1">
                <a:solidFill>
                  <a:srgbClr val="E6EDF3"/>
                </a:solidFill>
                <a:effectLst/>
                <a:latin typeface="-apple-system"/>
              </a:rPr>
              <a:t>MariaDB</a:t>
            </a:r>
            <a:endParaRPr lang="hu-HU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lvl="1"/>
            <a:r>
              <a:rPr lang="hu-HU" b="1" i="0" dirty="0">
                <a:solidFill>
                  <a:srgbClr val="E6EDF3"/>
                </a:solidFill>
                <a:effectLst/>
                <a:latin typeface="-apple-system"/>
              </a:rPr>
              <a:t>Test:</a:t>
            </a:r>
            <a:r>
              <a:rPr lang="hu-HU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hu-HU" b="0" i="0" dirty="0" err="1">
                <a:solidFill>
                  <a:srgbClr val="E6EDF3"/>
                </a:solidFill>
                <a:effectLst/>
                <a:latin typeface="-apple-system"/>
              </a:rPr>
              <a:t>JUnit</a:t>
            </a:r>
            <a:r>
              <a:rPr lang="hu-HU" b="0" i="0" dirty="0">
                <a:solidFill>
                  <a:srgbClr val="E6EDF3"/>
                </a:solidFill>
                <a:effectLst/>
                <a:latin typeface="-apple-system"/>
              </a:rPr>
              <a:t>, </a:t>
            </a:r>
            <a:r>
              <a:rPr lang="hu-HU" b="0" i="0" dirty="0" err="1">
                <a:solidFill>
                  <a:srgbClr val="E6EDF3"/>
                </a:solidFill>
                <a:effectLst/>
                <a:latin typeface="-apple-system"/>
              </a:rPr>
              <a:t>JaCoCo</a:t>
            </a:r>
            <a:r>
              <a:rPr lang="hu-HU" b="0" i="0" dirty="0">
                <a:solidFill>
                  <a:srgbClr val="E6EDF3"/>
                </a:solidFill>
                <a:effectLst/>
                <a:latin typeface="-apple-system"/>
              </a:rPr>
              <a:t>, </a:t>
            </a:r>
            <a:r>
              <a:rPr lang="hu-HU" b="0" i="0" dirty="0" err="1">
                <a:solidFill>
                  <a:srgbClr val="E6EDF3"/>
                </a:solidFill>
                <a:effectLst/>
                <a:latin typeface="-apple-system"/>
              </a:rPr>
              <a:t>Mockito</a:t>
            </a:r>
            <a:endParaRPr lang="hu-HU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3200400" lvl="7" indent="0">
              <a:buNone/>
            </a:pP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9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2C1ABA-980A-5BEE-B79A-47E1A84A1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99193" cy="766482"/>
          </a:xfrm>
        </p:spPr>
        <p:txBody>
          <a:bodyPr/>
          <a:lstStyle/>
          <a:p>
            <a:r>
              <a:rPr lang="hu-HU" dirty="0"/>
              <a:t>Weboldal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C9C8B79-799E-F2FC-8EB2-645613EE0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71" y="1351274"/>
            <a:ext cx="4519529" cy="248668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17206EC-978F-4C35-63D3-189D8B22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96" y="1351274"/>
            <a:ext cx="4519529" cy="248668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5C3061-03CE-EA70-9159-FD753BD2A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39" y="4113524"/>
            <a:ext cx="4484561" cy="246744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C1BC10E-54EE-739A-4EFF-F1C9CE910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196" y="4113524"/>
            <a:ext cx="4519529" cy="248668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AF3662F-CB5C-000B-3F80-6489502C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39" y="1351274"/>
            <a:ext cx="4519529" cy="248668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2A755347-EFA4-0389-9E7E-DD8B438F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96" y="1351273"/>
            <a:ext cx="4519529" cy="248668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A7E5D3E-9921-DEC8-F4C4-642BAE66C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164" y="4113524"/>
            <a:ext cx="4519529" cy="24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46E3AEB2-B65D-403A-87F6-B04F3449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59139" cy="718857"/>
          </a:xfrm>
        </p:spPr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7593938A-323D-0A03-2655-E2D510E9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966788"/>
            <a:ext cx="4248150" cy="2729773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1034DEF-1240-8E67-B917-925D94CB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11" y="966787"/>
            <a:ext cx="4248150" cy="2729773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57F66F8-EE06-BDAF-B5C7-462E69C53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3" y="3871913"/>
            <a:ext cx="4248149" cy="2727333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4F5001F0-55B2-29F0-95AB-C31EEAFBD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511" y="3871914"/>
            <a:ext cx="4248150" cy="27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0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41C090-64BB-EA60-C122-4DD9FB89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Tesztek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302EA789-1802-53C6-13C5-763F9308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80729"/>
            <a:ext cx="9404723" cy="4195481"/>
          </a:xfrm>
        </p:spPr>
        <p:txBody>
          <a:bodyPr/>
          <a:lstStyle/>
          <a:p>
            <a:r>
              <a:rPr lang="hu-HU" dirty="0"/>
              <a:t>-</a:t>
            </a:r>
            <a:r>
              <a:rPr lang="hu-HU" dirty="0" err="1"/>
              <a:t>JUnit</a:t>
            </a:r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Mockito</a:t>
            </a:r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JaCoCo</a:t>
            </a:r>
            <a:endParaRPr lang="hu-H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F40D19A-353D-00D8-D919-831514510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8" y="3019219"/>
            <a:ext cx="5756358" cy="156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C4C6F7E-5550-7F75-4473-69FB4EB4F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8" y="1853248"/>
            <a:ext cx="5756358" cy="86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F9798A2-DA4C-2C05-36BA-CDADA0D94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8" y="4886490"/>
            <a:ext cx="5756358" cy="11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4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F8EB30-EC97-345C-F3E2-7EDC5FA0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r>
              <a:rPr lang="hu-HU" dirty="0"/>
              <a:t> tábla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7A4B54B-5785-9B13-10C4-771FFA1A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536924"/>
            <a:ext cx="9629775" cy="48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8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AD015F-EB3C-C008-10F7-B1C6DA76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Frequency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3FEEBAE-7644-B612-BED0-6DB180B3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49895"/>
            <a:ext cx="7554914" cy="47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6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526557-7C32-D678-8A92-41BCACBC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006" y="2987371"/>
            <a:ext cx="9979988" cy="1536503"/>
          </a:xfrm>
        </p:spPr>
        <p:txBody>
          <a:bodyPr/>
          <a:lstStyle/>
          <a:p>
            <a:pPr algn="ctr"/>
            <a:r>
              <a:rPr lang="hu-HU" sz="6600" dirty="0"/>
              <a:t>Köszönjük a figyelmet!</a:t>
            </a:r>
          </a:p>
        </p:txBody>
      </p:sp>
      <p:pic>
        <p:nvPicPr>
          <p:cNvPr id="4098" name="Picture 2" descr="Kőbányai világos sör 4,3% 2 l | SPAR ONLINE SHOP">
            <a:extLst>
              <a:ext uri="{FF2B5EF4-FFF2-40B4-BE49-F238E27FC236}">
                <a16:creationId xmlns:a16="http://schemas.microsoft.com/office/drawing/2014/main" id="{4F025B65-0672-B095-EC07-66D035E1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5" y="138114"/>
            <a:ext cx="2524876" cy="2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őbányai világos sör 4,3% (6-os multipack)">
            <a:extLst>
              <a:ext uri="{FF2B5EF4-FFF2-40B4-BE49-F238E27FC236}">
                <a16:creationId xmlns:a16="http://schemas.microsoft.com/office/drawing/2014/main" id="{A51F3612-A0E7-46EC-A749-219ACE75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929" y="300414"/>
            <a:ext cx="23812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őbányai Világos Dobozos Sör 0,5 l - Szomjasfutar.hu">
            <a:extLst>
              <a:ext uri="{FF2B5EF4-FFF2-40B4-BE49-F238E27FC236}">
                <a16:creationId xmlns:a16="http://schemas.microsoft.com/office/drawing/2014/main" id="{16278CBD-EA74-0FF9-166B-03418471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01" y="4471235"/>
            <a:ext cx="2248651" cy="22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Kőbányai világos sör 4,3% 0,5 l akció, értékelések, vélemények, legjobb árak">
            <a:extLst>
              <a:ext uri="{FF2B5EF4-FFF2-40B4-BE49-F238E27FC236}">
                <a16:creationId xmlns:a16="http://schemas.microsoft.com/office/drawing/2014/main" id="{C2963E00-2EE6-5414-FFD8-36DB32769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4112" name="Picture 16" descr="Kőbányai 0,5L Üveges | Frankó Diszkont">
            <a:extLst>
              <a:ext uri="{FF2B5EF4-FFF2-40B4-BE49-F238E27FC236}">
                <a16:creationId xmlns:a16="http://schemas.microsoft.com/office/drawing/2014/main" id="{EDCAE68A-2F1B-7CF1-05A0-4F813FF76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527" y="4471234"/>
            <a:ext cx="2248652" cy="22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archív_Kőbányai doboz 330 ml 0.33 liter | Cashmap.hu: akciók,  árösszehasonlítás, bevásárlólista">
            <a:extLst>
              <a:ext uri="{FF2B5EF4-FFF2-40B4-BE49-F238E27FC236}">
                <a16:creationId xmlns:a16="http://schemas.microsoft.com/office/drawing/2014/main" id="{2961885C-1A49-7A26-F9E0-2D310FB1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487" y="4757487"/>
            <a:ext cx="2100513" cy="2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54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</TotalTime>
  <Words>68</Words>
  <Application>Microsoft Office PowerPoint</Application>
  <PresentationFormat>Szélesvásznú</PresentationFormat>
  <Paragraphs>20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Century Gothic</vt:lpstr>
      <vt:lpstr>Wingdings 3</vt:lpstr>
      <vt:lpstr>Ion</vt:lpstr>
      <vt:lpstr>BIKEREVOLUTION</vt:lpstr>
      <vt:lpstr>Célunk</vt:lpstr>
      <vt:lpstr>Weboldal</vt:lpstr>
      <vt:lpstr>Alkalmazás</vt:lpstr>
      <vt:lpstr>Tesztek</vt:lpstr>
      <vt:lpstr>Trello tábla</vt:lpstr>
      <vt:lpstr>Code Frequency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BIKEREVOLUTION</dc:title>
  <dc:creator>lengyel szilárd</dc:creator>
  <cp:lastModifiedBy>lengyel szilárd</cp:lastModifiedBy>
  <cp:revision>5</cp:revision>
  <dcterms:created xsi:type="dcterms:W3CDTF">2023-11-27T07:45:13Z</dcterms:created>
  <dcterms:modified xsi:type="dcterms:W3CDTF">2023-11-27T08:14:26Z</dcterms:modified>
</cp:coreProperties>
</file>